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15" autoAdjust="0"/>
  </p:normalViewPr>
  <p:slideViewPr>
    <p:cSldViewPr>
      <p:cViewPr varScale="1">
        <p:scale>
          <a:sx n="54" d="100"/>
          <a:sy n="54" d="100"/>
        </p:scale>
        <p:origin x="-12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5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AB65D-5764-4ACB-801A-6C37B3453DF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50A7-5717-42D6-AE13-22435D69B31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AB65D-5764-4ACB-801A-6C37B3453DF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50A7-5717-42D6-AE13-22435D69B3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AB65D-5764-4ACB-801A-6C37B3453DF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50A7-5717-42D6-AE13-22435D69B3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AB65D-5764-4ACB-801A-6C37B3453DF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50A7-5717-42D6-AE13-22435D69B3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AB65D-5764-4ACB-801A-6C37B3453DF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50A7-5717-42D6-AE13-22435D69B31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AB65D-5764-4ACB-801A-6C37B3453DF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50A7-5717-42D6-AE13-22435D69B3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AB65D-5764-4ACB-801A-6C37B3453DF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50A7-5717-42D6-AE13-22435D69B3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AB65D-5764-4ACB-801A-6C37B3453DF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1050A7-5717-42D6-AE13-22435D69B31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AB65D-5764-4ACB-801A-6C37B3453DF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50A7-5717-42D6-AE13-22435D69B3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AB65D-5764-4ACB-801A-6C37B3453DF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31050A7-5717-42D6-AE13-22435D69B3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67AB65D-5764-4ACB-801A-6C37B3453DF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50A7-5717-42D6-AE13-22435D69B3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67AB65D-5764-4ACB-801A-6C37B3453DFC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31050A7-5717-42D6-AE13-22435D69B31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Dorothy\AppData\Local\Microsoft\Windows\Temporary%20Internet%20Files\Content.IE5\HERMY0B1\MS910219376%5b1%5d.wav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064" y="1524000"/>
            <a:ext cx="6480048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Bill of rights: </a:t>
            </a:r>
            <a:br>
              <a:rPr lang="en-US" dirty="0" smtClean="0"/>
            </a:br>
            <a:r>
              <a:rPr lang="en-US" dirty="0" smtClean="0"/>
              <a:t>First Amendment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914400" y="3835603"/>
            <a:ext cx="6623609" cy="1955597"/>
            <a:chOff x="914400" y="3911803"/>
            <a:chExt cx="6623609" cy="1955597"/>
          </a:xfrm>
        </p:grpSpPr>
        <p:pic>
          <p:nvPicPr>
            <p:cNvPr id="1027" name="Picture 3" descr="C:\Users\Dorothy\AppData\Local\Microsoft\Windows\Temporary Internet Files\Content.IE5\BAQJCWXZ\MC900048046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11296" y="3918611"/>
              <a:ext cx="1213104" cy="1900528"/>
            </a:xfrm>
            <a:prstGeom prst="rect">
              <a:avLst/>
            </a:prstGeom>
            <a:noFill/>
          </p:spPr>
        </p:pic>
        <p:grpSp>
          <p:nvGrpSpPr>
            <p:cNvPr id="8" name="Group 7"/>
            <p:cNvGrpSpPr/>
            <p:nvPr/>
          </p:nvGrpSpPr>
          <p:grpSpPr>
            <a:xfrm>
              <a:off x="914400" y="3911803"/>
              <a:ext cx="6623609" cy="1955597"/>
              <a:chOff x="914400" y="3962400"/>
              <a:chExt cx="6623609" cy="1955597"/>
            </a:xfrm>
          </p:grpSpPr>
          <p:pic>
            <p:nvPicPr>
              <p:cNvPr id="1026" name="Picture 2" descr="C:\Users\Dorothy\AppData\Local\Microsoft\Windows\Temporary Internet Files\Content.IE5\OHQLIPT2\MC900216550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14400" y="4114800"/>
                <a:ext cx="1584655" cy="1803197"/>
              </a:xfrm>
              <a:prstGeom prst="rect">
                <a:avLst/>
              </a:prstGeom>
              <a:noFill/>
            </p:spPr>
          </p:pic>
          <p:pic>
            <p:nvPicPr>
              <p:cNvPr id="1028" name="Picture 4" descr="C:\Users\Dorothy\AppData\Local\Microsoft\Windows\Temporary Internet Files\Content.IE5\OHQLIPT2\MC900371064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638800" y="3962400"/>
                <a:ext cx="1899209" cy="1670609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11" name="MS910219376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8392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9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First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Protects Freedom of </a:t>
            </a:r>
          </a:p>
          <a:p>
            <a:pPr lvl="1"/>
            <a:r>
              <a:rPr lang="en-US" dirty="0" smtClean="0"/>
              <a:t>Speech</a:t>
            </a:r>
          </a:p>
          <a:p>
            <a:pPr lvl="1"/>
            <a:r>
              <a:rPr lang="en-US" dirty="0" smtClean="0"/>
              <a:t>Religion</a:t>
            </a:r>
          </a:p>
          <a:p>
            <a:pPr lvl="1"/>
            <a:r>
              <a:rPr lang="en-US" dirty="0" smtClean="0"/>
              <a:t>Press</a:t>
            </a:r>
          </a:p>
          <a:p>
            <a:pPr lvl="1"/>
            <a:r>
              <a:rPr lang="en-US" dirty="0" smtClean="0"/>
              <a:t>Assembly</a:t>
            </a:r>
          </a:p>
          <a:p>
            <a:pPr lvl="1"/>
            <a:r>
              <a:rPr lang="en-US" dirty="0" smtClean="0"/>
              <a:t>Petition</a:t>
            </a:r>
            <a:endParaRPr lang="en-US" dirty="0"/>
          </a:p>
        </p:txBody>
      </p:sp>
      <p:pic>
        <p:nvPicPr>
          <p:cNvPr id="2052" name="Picture 4" descr="C:\Users\Dorothy\AppData\Local\Microsoft\Windows\Temporary Internet Files\Content.IE5\OHQLIPT2\MC90005664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1213" y="2298300"/>
            <a:ext cx="2107388" cy="22522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Amendment gives</a:t>
            </a:r>
          </a:p>
          <a:p>
            <a:pPr lvl="1"/>
            <a:r>
              <a:rPr lang="en-US" dirty="0" smtClean="0"/>
              <a:t>Right to worship, religion of choice</a:t>
            </a:r>
          </a:p>
          <a:p>
            <a:pPr lvl="1"/>
            <a:r>
              <a:rPr lang="en-US" dirty="0" smtClean="0"/>
              <a:t>Right to freedom of speech and press</a:t>
            </a:r>
          </a:p>
        </p:txBody>
      </p:sp>
      <p:pic>
        <p:nvPicPr>
          <p:cNvPr id="3074" name="Picture 2" descr="C:\Program Files\Microsoft Office\MEDIA\CAGCAT10\j028592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8714" y="3810000"/>
            <a:ext cx="1827886" cy="1827886"/>
          </a:xfrm>
          <a:prstGeom prst="rect">
            <a:avLst/>
          </a:prstGeom>
          <a:noFill/>
        </p:spPr>
      </p:pic>
      <p:pic>
        <p:nvPicPr>
          <p:cNvPr id="3076" name="Picture 4" descr="C:\Users\Dorothy\AppData\Local\Microsoft\Windows\Temporary Internet Files\Content.IE5\HERMY0B1\MC90003881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733800"/>
            <a:ext cx="618134" cy="170169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Personal Connection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the right to choose my religion</a:t>
            </a:r>
          </a:p>
          <a:p>
            <a:r>
              <a:rPr lang="en-US" dirty="0" smtClean="0"/>
              <a:t>I have the right to speak on certain topics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C:\Users\Dorothy\AppData\Local\Microsoft\Windows\Temporary Internet Files\Content.IE5\BAQJCWXZ\MC90036187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3311" y="3680475"/>
            <a:ext cx="3072690" cy="210400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Societal Connection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Without Freedom of Press </a:t>
            </a:r>
            <a:br>
              <a:rPr lang="en-US" dirty="0" smtClean="0"/>
            </a:br>
            <a:r>
              <a:rPr lang="en-US" i="1" dirty="0" smtClean="0"/>
              <a:t>It would be difficult to acquire information about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Government</a:t>
            </a:r>
          </a:p>
          <a:p>
            <a:pPr lvl="1"/>
            <a:r>
              <a:rPr lang="en-US" dirty="0" smtClean="0"/>
              <a:t>Political leaders</a:t>
            </a:r>
          </a:p>
          <a:p>
            <a:r>
              <a:rPr lang="en-US" dirty="0" smtClean="0"/>
              <a:t>Without Freedom to Assemble </a:t>
            </a:r>
            <a:r>
              <a:rPr lang="en-US" i="1" dirty="0" smtClean="0"/>
              <a:t>Government would be able to regulate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Who attended political meetings</a:t>
            </a:r>
          </a:p>
          <a:p>
            <a:pPr lvl="1"/>
            <a:r>
              <a:rPr lang="en-US" dirty="0" smtClean="0"/>
              <a:t>Who attended church services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49</TotalTime>
  <Words>57</Words>
  <Application>Microsoft Office PowerPoint</Application>
  <PresentationFormat>On-screen Show (4:3)</PresentationFormat>
  <Paragraphs>22</Paragraphs>
  <Slides>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Bill of rights:  First Amendment</vt:lpstr>
      <vt:lpstr>First Amendment</vt:lpstr>
      <vt:lpstr>Meaning</vt:lpstr>
      <vt:lpstr>Personal Connection</vt:lpstr>
      <vt:lpstr>Societal Connection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Amendment</dc:title>
  <dc:creator>Dorothy</dc:creator>
  <cp:lastModifiedBy>AF</cp:lastModifiedBy>
  <cp:revision>5</cp:revision>
  <dcterms:created xsi:type="dcterms:W3CDTF">2011-12-07T14:58:51Z</dcterms:created>
  <dcterms:modified xsi:type="dcterms:W3CDTF">2011-12-07T19:17:42Z</dcterms:modified>
</cp:coreProperties>
</file>